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6" r:id="rId9"/>
    <p:sldId id="261" r:id="rId10"/>
    <p:sldId id="262" r:id="rId11"/>
    <p:sldId id="263" r:id="rId12"/>
    <p:sldId id="268" r:id="rId13"/>
    <p:sldId id="267" r:id="rId14"/>
    <p:sldId id="269" r:id="rId15"/>
    <p:sldId id="270" r:id="rId16"/>
    <p:sldId id="271" r:id="rId17"/>
    <p:sldId id="284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2504"/>
    <a:srgbClr val="22A40C"/>
    <a:srgbClr val="CA1906"/>
    <a:srgbClr val="BA163D"/>
    <a:srgbClr val="1DA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6275-1A2A-4CD2-A41C-88CE14E1B72C}" type="datetimeFigureOut">
              <a:rPr lang="en-GB" smtClean="0"/>
              <a:t>04/10/2015 Sunday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A216-F388-4AA2-AEC2-A37B1102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72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B6275-1A2A-4CD2-A41C-88CE14E1B72C}" type="datetimeFigureOut">
              <a:rPr lang="en-GB" smtClean="0"/>
              <a:t>04/10/2015 Sunday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2A216-F388-4AA2-AEC2-A37B11029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9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1015663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problem of permissiveness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98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1754326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Eliashib’s wrong relationships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Eliashib’s misuse of office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response</a:t>
            </a:r>
            <a:r>
              <a:rPr lang="fr-FR" sz="28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44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1077218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</p:txBody>
      </p:sp>
    </p:spTree>
    <p:extLst>
      <p:ext uri="{BB962C8B-B14F-4D97-AF65-F5344CB8AC3E}">
        <p14:creationId xmlns:p14="http://schemas.microsoft.com/office/powerpoint/2010/main" val="73349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150810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Levite’s service affected	</a:t>
            </a:r>
          </a:p>
        </p:txBody>
      </p:sp>
    </p:spTree>
    <p:extLst>
      <p:ext uri="{BB962C8B-B14F-4D97-AF65-F5344CB8AC3E}">
        <p14:creationId xmlns:p14="http://schemas.microsoft.com/office/powerpoint/2010/main" val="391692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1938992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Levite’s service affected	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tithe – NT encourages generosity 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493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1569660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</p:txBody>
      </p:sp>
    </p:spTree>
    <p:extLst>
      <p:ext uri="{BB962C8B-B14F-4D97-AF65-F5344CB8AC3E}">
        <p14:creationId xmlns:p14="http://schemas.microsoft.com/office/powerpoint/2010/main" val="2743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2062103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Excuses</a:t>
            </a:r>
          </a:p>
        </p:txBody>
      </p:sp>
    </p:spTree>
    <p:extLst>
      <p:ext uri="{BB962C8B-B14F-4D97-AF65-F5344CB8AC3E}">
        <p14:creationId xmlns:p14="http://schemas.microsoft.com/office/powerpoint/2010/main" val="291388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255454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Excuses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response</a:t>
            </a:r>
          </a:p>
        </p:txBody>
      </p:sp>
    </p:spTree>
    <p:extLst>
      <p:ext uri="{BB962C8B-B14F-4D97-AF65-F5344CB8AC3E}">
        <p14:creationId xmlns:p14="http://schemas.microsoft.com/office/powerpoint/2010/main" val="261339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2923877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Excuses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response</a:t>
            </a: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reaction?</a:t>
            </a:r>
          </a:p>
        </p:txBody>
      </p:sp>
    </p:spTree>
    <p:extLst>
      <p:ext uri="{BB962C8B-B14F-4D97-AF65-F5344CB8AC3E}">
        <p14:creationId xmlns:p14="http://schemas.microsoft.com/office/powerpoint/2010/main" val="118681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2062103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standards ignored (v.23-29)</a:t>
            </a:r>
          </a:p>
        </p:txBody>
      </p:sp>
    </p:spTree>
    <p:extLst>
      <p:ext uri="{BB962C8B-B14F-4D97-AF65-F5344CB8AC3E}">
        <p14:creationId xmlns:p14="http://schemas.microsoft.com/office/powerpoint/2010/main" val="382876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2985433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standards ignored (v.23-29)</a:t>
            </a: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response:</a:t>
            </a:r>
          </a:p>
          <a:p>
            <a:pPr marL="1455738" lvl="1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Drastic measures against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“terrible wickedness”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(v.27)</a:t>
            </a:r>
          </a:p>
        </p:txBody>
      </p:sp>
    </p:spTree>
    <p:extLst>
      <p:ext uri="{BB962C8B-B14F-4D97-AF65-F5344CB8AC3E}">
        <p14:creationId xmlns:p14="http://schemas.microsoft.com/office/powerpoint/2010/main" val="53837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523220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realism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121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3416320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standards ignored (v.23-29)</a:t>
            </a: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response:</a:t>
            </a:r>
          </a:p>
          <a:p>
            <a:pPr marL="1455738" lvl="1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Drastic measures against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“terrible wickedness”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(v.27)</a:t>
            </a:r>
          </a:p>
          <a:p>
            <a:pPr marL="1455738" lvl="1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Underlines their rebellion against God’s warnings</a:t>
            </a:r>
          </a:p>
        </p:txBody>
      </p:sp>
    </p:spTree>
    <p:extLst>
      <p:ext uri="{BB962C8B-B14F-4D97-AF65-F5344CB8AC3E}">
        <p14:creationId xmlns:p14="http://schemas.microsoft.com/office/powerpoint/2010/main" val="334104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3847207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standards ignored (v.23-29)</a:t>
            </a: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response:</a:t>
            </a:r>
          </a:p>
          <a:p>
            <a:pPr marL="1455738" lvl="1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Drastic measures against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“terrible wickedness”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(v.27)</a:t>
            </a:r>
          </a:p>
          <a:p>
            <a:pPr marL="1455738" lvl="1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Underlines their rebellion against God’s warnings</a:t>
            </a:r>
          </a:p>
          <a:p>
            <a:pPr marL="1455738" lvl="1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Hammers home the consequences of their sin</a:t>
            </a:r>
          </a:p>
        </p:txBody>
      </p:sp>
    </p:spTree>
    <p:extLst>
      <p:ext uri="{BB962C8B-B14F-4D97-AF65-F5344CB8AC3E}">
        <p14:creationId xmlns:p14="http://schemas.microsoft.com/office/powerpoint/2010/main" val="84861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4339650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standards ignored (v.23-29)</a:t>
            </a: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response:</a:t>
            </a:r>
          </a:p>
          <a:p>
            <a:pPr marL="1455738" lvl="1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Drastic measures against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“terrible wickedness”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(v.27)</a:t>
            </a:r>
          </a:p>
          <a:p>
            <a:pPr marL="1455738" lvl="1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Underlines their rebellion against God’s warnings</a:t>
            </a:r>
          </a:p>
          <a:p>
            <a:pPr marL="1455738" lvl="1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Hammers home the consequences of their sin</a:t>
            </a:r>
          </a:p>
          <a:p>
            <a:pPr marL="998538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 to understand consequences of </a:t>
            </a:r>
            <a:r>
              <a:rPr lang="en-GB" sz="3200" b="1" u="sng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actions</a:t>
            </a:r>
          </a:p>
        </p:txBody>
      </p:sp>
    </p:spTree>
    <p:extLst>
      <p:ext uri="{BB962C8B-B14F-4D97-AF65-F5344CB8AC3E}">
        <p14:creationId xmlns:p14="http://schemas.microsoft.com/office/powerpoint/2010/main" val="66092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3046988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standards ignored (v.23-29)</a:t>
            </a: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response:</a:t>
            </a:r>
          </a:p>
          <a:p>
            <a:pPr marL="896938" lvl="1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prayers (v14, 22, 29, 31)</a:t>
            </a:r>
          </a:p>
        </p:txBody>
      </p:sp>
    </p:spTree>
    <p:extLst>
      <p:ext uri="{BB962C8B-B14F-4D97-AF65-F5344CB8AC3E}">
        <p14:creationId xmlns:p14="http://schemas.microsoft.com/office/powerpoint/2010/main" val="413491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3539430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standards ignored (v.23-29)</a:t>
            </a: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response:</a:t>
            </a:r>
          </a:p>
          <a:p>
            <a:pPr marL="896938" lvl="1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prayers (v14, 22, 29, 31)</a:t>
            </a:r>
          </a:p>
          <a:p>
            <a:pPr marL="1455738" lvl="2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and sweet – v.14</a:t>
            </a:r>
          </a:p>
        </p:txBody>
      </p:sp>
    </p:spTree>
    <p:extLst>
      <p:ext uri="{BB962C8B-B14F-4D97-AF65-F5344CB8AC3E}">
        <p14:creationId xmlns:p14="http://schemas.microsoft.com/office/powerpoint/2010/main" val="22555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4031873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standards ignored (v.23-29)</a:t>
            </a: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response:</a:t>
            </a:r>
          </a:p>
          <a:p>
            <a:pPr marL="896938" lvl="1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prayers (v14, 22, 29, 31)</a:t>
            </a:r>
          </a:p>
          <a:p>
            <a:pPr marL="1455738" lvl="2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and sweet – v.14</a:t>
            </a:r>
          </a:p>
          <a:p>
            <a:pPr marL="1455738" lvl="2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for mercy – v.22</a:t>
            </a:r>
          </a:p>
        </p:txBody>
      </p:sp>
    </p:spTree>
    <p:extLst>
      <p:ext uri="{BB962C8B-B14F-4D97-AF65-F5344CB8AC3E}">
        <p14:creationId xmlns:p14="http://schemas.microsoft.com/office/powerpoint/2010/main" val="23028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452431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standards ignored (v.23-29)</a:t>
            </a: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response:</a:t>
            </a:r>
          </a:p>
          <a:p>
            <a:pPr marL="896938" lvl="1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prayers (v14, 22, 29, 31)</a:t>
            </a:r>
          </a:p>
          <a:p>
            <a:pPr marL="1455738" lvl="2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and sweet – v.14</a:t>
            </a:r>
          </a:p>
          <a:p>
            <a:pPr marL="1455738" lvl="2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for mercy – v.22</a:t>
            </a:r>
          </a:p>
          <a:p>
            <a:pPr marL="1455738" lvl="2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for </a:t>
            </a:r>
            <a:r>
              <a:rPr lang="en-GB" sz="3200" b="1" u="sng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– v.29</a:t>
            </a:r>
          </a:p>
        </p:txBody>
      </p:sp>
    </p:spTree>
    <p:extLst>
      <p:ext uri="{BB962C8B-B14F-4D97-AF65-F5344CB8AC3E}">
        <p14:creationId xmlns:p14="http://schemas.microsoft.com/office/powerpoint/2010/main" val="201381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5016758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standards ignored (v.23-29)</a:t>
            </a:r>
          </a:p>
          <a:p>
            <a:pPr marL="896938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response:</a:t>
            </a:r>
          </a:p>
          <a:p>
            <a:pPr marL="896938" lvl="1" indent="-3556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prayers (v14, 22, 29, 31)</a:t>
            </a:r>
          </a:p>
          <a:p>
            <a:pPr marL="1455738" lvl="2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and sweet – v.14</a:t>
            </a:r>
          </a:p>
          <a:p>
            <a:pPr marL="1455738" lvl="2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for mercy – v.22</a:t>
            </a:r>
          </a:p>
          <a:p>
            <a:pPr marL="1455738" lvl="2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for </a:t>
            </a:r>
            <a:r>
              <a:rPr lang="en-GB" sz="2800" b="1" u="sng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– v.29</a:t>
            </a:r>
          </a:p>
          <a:p>
            <a:pPr marL="1455738" lvl="2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prayer – v.31</a:t>
            </a:r>
          </a:p>
        </p:txBody>
      </p:sp>
    </p:spTree>
    <p:extLst>
      <p:ext uri="{BB962C8B-B14F-4D97-AF65-F5344CB8AC3E}">
        <p14:creationId xmlns:p14="http://schemas.microsoft.com/office/powerpoint/2010/main" val="19719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3046988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withheld (v.10-13)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misused (v.15-22)</a:t>
            </a:r>
          </a:p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standards ignored (v.23-29)</a:t>
            </a:r>
          </a:p>
          <a:p>
            <a:endParaRPr lang="en-GB" sz="3200" b="1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 </a:t>
            </a:r>
            <a:r>
              <a:rPr lang="en-GB" sz="3200" b="1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we at?</a:t>
            </a:r>
            <a:endParaRPr lang="en-GB" sz="3200" b="1" dirty="0" smtClean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597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1815882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realism</a:t>
            </a:r>
          </a:p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law of thermodynamics (partial and simplified) …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an isolated system things have a natural tendency to get worse, not better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965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2246769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realism</a:t>
            </a:r>
          </a:p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law of thermodynamics (partial and simplified) …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CC2504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an isolated system things have a natural tendency to get worse, not better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CC2504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</a:t>
            </a:r>
          </a:p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story – rich in promise! </a:t>
            </a:r>
          </a:p>
        </p:txBody>
      </p:sp>
    </p:spTree>
    <p:extLst>
      <p:ext uri="{BB962C8B-B14F-4D97-AF65-F5344CB8AC3E}">
        <p14:creationId xmlns:p14="http://schemas.microsoft.com/office/powerpoint/2010/main" val="274452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2677656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realism</a:t>
            </a:r>
          </a:p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law of thermodynamics (partial and simplified) …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CC2504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an isolated system things have a natural tendency to get worse, not better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CC2504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</a:t>
            </a:r>
          </a:p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story – rich in promise! </a:t>
            </a:r>
          </a:p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 decline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19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58477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fr-FR" sz="28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7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1015663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Eliashib’s wrong relationships</a:t>
            </a:r>
            <a:r>
              <a:rPr lang="fr-FR" sz="28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690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1446550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Eliashib’s wrong relationships</a:t>
            </a:r>
          </a:p>
          <a:p>
            <a:pPr marL="1371600" lvl="1" indent="-4572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Presence of Ammonites &amp; Moabites</a:t>
            </a:r>
            <a:r>
              <a:rPr lang="fr-FR" sz="28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450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055802" y="414779"/>
            <a:ext cx="10180949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889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13:1-31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889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802" y="872067"/>
            <a:ext cx="10170998" cy="1384995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house misused (v.4-9</a:t>
            </a:r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Eliashib’s wrong relationships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Eliashib’s misuse of office</a:t>
            </a:r>
            <a:r>
              <a:rPr lang="fr-FR" sz="28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693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817</Words>
  <Application>Microsoft Office PowerPoint</Application>
  <PresentationFormat>Widescreen</PresentationFormat>
  <Paragraphs>159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Permissiveness</dc:title>
  <dc:creator>Colin Howells</dc:creator>
  <cp:lastModifiedBy>Colin</cp:lastModifiedBy>
  <cp:revision>54</cp:revision>
  <dcterms:created xsi:type="dcterms:W3CDTF">2015-01-01T17:19:56Z</dcterms:created>
  <dcterms:modified xsi:type="dcterms:W3CDTF">2015-10-04T08:01:35Z</dcterms:modified>
</cp:coreProperties>
</file>